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089930"/>
            <a:ext cx="9734550" cy="2128951"/>
          </a:xfrm>
        </p:spPr>
        <p:txBody>
          <a:bodyPr>
            <a:noAutofit/>
          </a:bodyPr>
          <a:lstStyle/>
          <a:p>
            <a:pPr algn="r"/>
            <a:r>
              <a:rPr lang="hy-AM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Կապանի ջրամատակարարման </a:t>
            </a:r>
            <a: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</a:br>
            <a:r>
              <a:rPr lang="hy-AM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ցանցի արդիականացման ծրագրի </a:t>
            </a:r>
            <a: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</a:br>
            <a:r>
              <a:rPr lang="hy-AM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իրականացման մոնիտորինգ </a:t>
            </a:r>
            <a: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</a:br>
            <a:r>
              <a:rPr lang="hy-AM" sz="3600" dirty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և կոռուպցիոն ռիսկերի վեր հանում</a:t>
            </a:r>
            <a:endParaRPr lang="hy-AM" sz="3600" noProof="1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>
            <a:normAutofit/>
          </a:bodyPr>
          <a:lstStyle/>
          <a:p>
            <a:pPr algn="r"/>
            <a:r>
              <a:rPr lang="hy-AM" dirty="0">
                <a:latin typeface="Arian AMU" panose="01000000000000000000" pitchFamily="2" charset="0"/>
                <a:cs typeface="Times New Roman" panose="02020603050405020304" pitchFamily="18" charset="0"/>
              </a:rPr>
              <a:t>Ռեգիոնալ Մոնիտորինգի ինստիտուտ </a:t>
            </a:r>
          </a:p>
          <a:p>
            <a:pPr algn="r"/>
            <a:r>
              <a:rPr lang="hy-AM" dirty="0">
                <a:latin typeface="Arian AMU" panose="01000000000000000000" pitchFamily="2" charset="0"/>
                <a:cs typeface="Times New Roman" panose="02020603050405020304" pitchFamily="18" charset="0"/>
              </a:rPr>
              <a:t>հասարակա</a:t>
            </a:r>
            <a:r>
              <a:rPr lang="hy-AM" noProof="1">
                <a:latin typeface="Arian AMU" panose="01000000000000000000" pitchFamily="2" charset="0"/>
                <a:cs typeface="Times New Roman" panose="02020603050405020304" pitchFamily="18" charset="0"/>
              </a:rPr>
              <a:t>կան կազմակերպություն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հունիս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 –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նոյեմբեր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2016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87" y="183420"/>
            <a:ext cx="9037674" cy="1057922"/>
          </a:xfrm>
          <a:prstGeom prst="rect">
            <a:avLst/>
          </a:prstGeom>
        </p:spPr>
      </p:pic>
      <p:pic>
        <p:nvPicPr>
          <p:cNvPr id="12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761" y="372140"/>
            <a:ext cx="2125014" cy="7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4" y="2802834"/>
            <a:ext cx="10412010" cy="4333461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Սյունիքի մարզ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Կապան քաղաք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ջրամատակարար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ում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Մասնակիցներ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`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Կապան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ակտիվ երիտասարդներ, հասարակական և լրատվական կազմակերպություններ, քաղաքապետարան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Շուրջ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15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երիտասարդ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քաղաքացի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մոնիտորներ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անմիջական շահառուներն են Կապան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ամբողջ բնակչությունը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.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շուրջ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20,000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մարդ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87" y="183420"/>
            <a:ext cx="9037674" cy="1057922"/>
          </a:xfrm>
          <a:prstGeom prst="rect">
            <a:avLst/>
          </a:prstGeom>
        </p:spPr>
      </p:pic>
      <p:pic>
        <p:nvPicPr>
          <p:cNvPr id="13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761" y="372140"/>
            <a:ext cx="2125014" cy="7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63337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խնդիրներ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278" y="2070576"/>
            <a:ext cx="10197548" cy="4409737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Հանրության լայն ներգրավվածությունը ջրամատակարարման և ջրահեռացման քաղաքականության հարցերում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Ջրամատակարարման որակի հարցերով հանրության իրազեկվածության բարձրացում և համագործակցություն տեղական լրատվամիջոցների հետ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Համայնքի և ջրամատակարող ընկերության միջև կնքված պայմանագրերի ձեռք բերում՝ պայմաններն ուսումնասիրելու և կոռուպցիոն ռիսկերը գնահատելու նպատակով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Շրջակա միջավայրի վրա ազդեցության գնահատման նորմերի պահպանման վերաբերյալ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ուսումնասիրություն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Կեղտաջրերի մաքրման պարտավորության կատարման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ուսումնասիրություն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87" y="183420"/>
            <a:ext cx="9037674" cy="1057922"/>
          </a:xfrm>
          <a:prstGeom prst="rect">
            <a:avLst/>
          </a:prstGeom>
        </p:spPr>
      </p:pic>
      <p:pic>
        <p:nvPicPr>
          <p:cNvPr id="11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761" y="372140"/>
            <a:ext cx="2125014" cy="7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բացահայտումներ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89237"/>
            <a:ext cx="9594112" cy="4111564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Մատակարարվող խմելու ջրի որակը չի համապատասխանում օրենսդրական նորմերին և ջրամատակարարման պայմանագրերի պայմաններին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Ցանցի արդիականացման ծրագր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ում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առկա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բազմաթիվ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կոռուպցիոն ռիկե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ր և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ամբոջությամբ խախտվել է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Շրջակա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միջավայրի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վրա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ազդեցության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օրենսդրական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պահանջները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Բոլոր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առնչվող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մարմինները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հրաժարվե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լ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են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տրամադրել ցանցի արդիականացման մասին պայմանագիրը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.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ՏԻՄ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Ջրային տնտեսության պետական կոմիտե, Հանրային ծառայությունները կարգավորող հանձնաժողով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87" y="183420"/>
            <a:ext cx="9037674" cy="1057922"/>
          </a:xfrm>
          <a:prstGeom prst="rect">
            <a:avLst/>
          </a:prstGeom>
        </p:spPr>
      </p:pic>
      <p:pic>
        <p:nvPicPr>
          <p:cNvPr id="11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761" y="372140"/>
            <a:ext cx="2125014" cy="7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98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Արդյունքներ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89237"/>
            <a:ext cx="9594112" cy="4111564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662C4F"/>
                </a:solidFill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պատրաստվել է դիմում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և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առնվազն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50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համադիմորդներով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կ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ներկայաց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անրային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ծառայությունները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կարգավորող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հանձնաժողով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հասնել օրենքի պահանջներին և պայմանագրերի դրույթներին համապատասխան որակի և գրաֆիկի ջրամատակարարման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Կապանում</a:t>
            </a:r>
            <a:endParaRPr lang="hy-AM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հետամուտ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լինել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կեղտաջրերի մաքրման վերաբերյալ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ԴԱՀԿ-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կողմից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նոր վարույթ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հար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ուցմանը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՝ հաշվի առնելով ծրագրի արդյունքում վեր հանված հանգամանքները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նախաձեռնել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ռազմավարական դատավարության ցանցի արդիականացման պայմանագիրը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հանրությանը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չ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տրամադր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ելու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հիմքով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87" y="183420"/>
            <a:ext cx="9037674" cy="1057922"/>
          </a:xfrm>
          <a:prstGeom prst="rect">
            <a:avLst/>
          </a:prstGeom>
        </p:spPr>
      </p:pic>
      <p:pic>
        <p:nvPicPr>
          <p:cNvPr id="11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761" y="372140"/>
            <a:ext cx="2125014" cy="7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16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/>
              <a:t>Շնորհակալություն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087" y="183420"/>
            <a:ext cx="9037674" cy="1057922"/>
          </a:xfrm>
          <a:prstGeom prst="rect">
            <a:avLst/>
          </a:prstGeom>
        </p:spPr>
      </p:pic>
      <p:pic>
        <p:nvPicPr>
          <p:cNvPr id="11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761" y="372140"/>
            <a:ext cx="2125014" cy="7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230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Arian AMU</vt:lpstr>
      <vt:lpstr>Calibri</vt:lpstr>
      <vt:lpstr>Calibri Light</vt:lpstr>
      <vt:lpstr>Times New Roman</vt:lpstr>
      <vt:lpstr>Wingdings</vt:lpstr>
      <vt:lpstr>Office Theme</vt:lpstr>
      <vt:lpstr>Կապանի ջրամատակարարման  ցանցի արդիականացման ծրագրի  իրականացման մոնիտորինգ  և կոռուպցիոն ռիսկերի վեր հանում</vt:lpstr>
      <vt:lpstr>Ծրագրի նկարագրություն</vt:lpstr>
      <vt:lpstr>Ծրագրի խնդիրներ</vt:lpstr>
      <vt:lpstr>Մոնիտորինգի բացահայտումներ</vt:lpstr>
      <vt:lpstr>Արդյունքներ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11</cp:revision>
  <dcterms:created xsi:type="dcterms:W3CDTF">2016-12-07T09:55:14Z</dcterms:created>
  <dcterms:modified xsi:type="dcterms:W3CDTF">2016-12-08T17:03:47Z</dcterms:modified>
</cp:coreProperties>
</file>